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Nunito Semi Bold"/>
      <p:regular r:id="rId15"/>
    </p:embeddedFont>
    <p:embeddedFont>
      <p:font typeface="Nunito Semi Bold"/>
      <p:regular r:id="rId16"/>
    </p:embeddedFont>
    <p:embeddedFont>
      <p:font typeface="Nunito Semi Bold"/>
      <p:regular r:id="rId17"/>
    </p:embeddedFont>
    <p:embeddedFont>
      <p:font typeface="Nunito Semi Bold"/>
      <p:regular r:id="rId18"/>
    </p:embeddedFont>
    <p:embeddedFont>
      <p:font typeface="PT Sans"/>
      <p:regular r:id="rId19"/>
    </p:embeddedFont>
    <p:embeddedFont>
      <p:font typeface="PT Sans"/>
      <p:regular r:id="rId20"/>
    </p:embeddedFont>
    <p:embeddedFont>
      <p:font typeface="PT Sans"/>
      <p:regular r:id="rId21"/>
    </p:embeddedFont>
    <p:embeddedFont>
      <p:font typeface="PT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" Type="http://schemas.openxmlformats.org/officeDocument/2006/relationships/slide" Target="slides/slide1.xml"/><Relationship Id="rId20" Type="http://schemas.openxmlformats.org/officeDocument/2006/relationships/font" Target="fonts/font6.fntdata"/><Relationship Id="rId21" Type="http://schemas.openxmlformats.org/officeDocument/2006/relationships/font" Target="fonts/font7.fntdata"/><Relationship Id="rId22" Type="http://schemas.openxmlformats.org/officeDocument/2006/relationships/font" Target="fonts/font8.fntdata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slideLayout" Target="../slideLayouts/slideLayout3.xml"/><Relationship Id="rId7" Type="http://schemas.openxmlformats.org/officeDocument/2006/relationships/notesSlide" Target="../notesSlides/notesSlide2.xml"/><Relationship Id="rId8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image" Target="../media/image-7-1.png"/><Relationship Id="rId10" Type="http://schemas.openxmlformats.org/officeDocument/2006/relationships/image" Target="../media/image2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slideLayout" Target="../slideLayouts/slideLayout8.xml"/><Relationship Id="rId8" Type="http://schemas.openxmlformats.org/officeDocument/2006/relationships/notesSlide" Target="../notesSlides/notesSlide7.xml"/><Relationship Id="rId9" Type="http://schemas.openxmlformats.org/officeDocument/2006/relationships/image" Target="../media/image1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856190"/>
            <a:ext cx="694955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तोते का जन्मदिन: मधुमुखर कक्षा 5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919180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यह मधुमुखर पुस्तक की एक मजेदार कहानी है। यह जन्मदिन की पार्टी, दोस्ती, और जानवरों के प्यार के बारे में है।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6324124" y="4972288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4D4D51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744" y="4979908"/>
            <a:ext cx="367665" cy="36766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826687" y="4954429"/>
            <a:ext cx="2638306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350" b="1" dirty="0">
                <a:solidFill>
                  <a:srgbClr val="FFFFFF"/>
                </a:solidFill>
                <a:latin typeface="PT Sans Bold" pitchFamily="34" charset="0"/>
                <a:ea typeface="PT Sans Bold" pitchFamily="34" charset="-122"/>
                <a:cs typeface="PT Sans Bold" pitchFamily="34" charset="-120"/>
              </a:rPr>
              <a:t>by Pushpa Rajagopal</a:t>
            </a:r>
            <a:endParaRPr lang="en-US" sz="2350" dirty="0"/>
          </a:p>
        </p:txBody>
      </p:sp>
      <p:pic>
        <p:nvPicPr>
          <p:cNvPr id="8" name="Picture 7" descr="sns_academy-removebg-previe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" y="91440"/>
            <a:ext cx="1097280" cy="1097280"/>
          </a:xfrm>
          <a:prstGeom prst="rect">
            <a:avLst/>
          </a:prstGeom>
        </p:spPr>
      </p:pic>
      <p:pic>
        <p:nvPicPr>
          <p:cNvPr id="9" name="Picture 8" descr="institution_logo-removebg-previe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1680" y="91440"/>
            <a:ext cx="1097280" cy="10972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557218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कहानी का परिचय</a:t>
            </a:r>
            <a:endParaRPr lang="en-US" sz="44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4" y="2661999"/>
            <a:ext cx="598408" cy="5984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75448" y="2762250"/>
            <a:ext cx="206192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प्यारा तोता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675448" y="3257788"/>
            <a:ext cx="206192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तोता एक खास पक्षी था। वह सबको पसंद था।</a:t>
            </a:r>
            <a:endParaRPr lang="en-US" sz="18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576" y="2661999"/>
            <a:ext cx="598408" cy="5984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874300" y="2762250"/>
            <a:ext cx="206192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जन्मदिन की तैयारी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4874300" y="3257788"/>
            <a:ext cx="206192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उसका जन्मदिन आने वाला था। सब उत्साहित थे।</a:t>
            </a:r>
            <a:endParaRPr lang="en-US" sz="18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5428" y="2661999"/>
            <a:ext cx="598408" cy="5984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073152" y="2762250"/>
            <a:ext cx="206192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जानवरों की दोस्ती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8073152" y="3257788"/>
            <a:ext cx="206192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तोता सभी जानवरों का दोस्त था। वे सब साथ रहते थे।</a:t>
            </a:r>
            <a:endParaRPr lang="en-US" sz="18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24" y="4927402"/>
            <a:ext cx="598408" cy="59840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675448" y="5027652"/>
            <a:ext cx="206192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प्यार और सहयोग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1675448" y="5523190"/>
            <a:ext cx="206192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कहानी प्यार और सहयोग का संदेश देती है।</a:t>
            </a:r>
            <a:endParaRPr lang="en-US" sz="1850" dirty="0"/>
          </a:p>
        </p:txBody>
      </p:sp>
      <p:pic>
        <p:nvPicPr>
          <p:cNvPr id="16" name="Picture 15" descr="sns_academy-removebg-previe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" y="91440"/>
            <a:ext cx="1097280" cy="1097280"/>
          </a:xfrm>
          <a:prstGeom prst="rect">
            <a:avLst/>
          </a:prstGeom>
        </p:spPr>
      </p:pic>
      <p:pic>
        <p:nvPicPr>
          <p:cNvPr id="17" name="Picture 16" descr="institution_logo-removebg-previe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41680" y="91440"/>
            <a:ext cx="1097280" cy="10972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862149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जन्मदिन की तैयारी</a:t>
            </a:r>
            <a:endParaRPr lang="en-US" sz="44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4" y="4925139"/>
            <a:ext cx="4318278" cy="95750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77039" y="624161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निमंत्रण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077039" y="6737152"/>
            <a:ext cx="383964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दोस्तों को पार्टी के लिए बुलाया गया।</a:t>
            </a:r>
            <a:endParaRPr lang="en-US" sz="18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002" y="4925139"/>
            <a:ext cx="4318278" cy="95750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95317" y="624161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केक और सजावट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395317" y="6737152"/>
            <a:ext cx="383964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स्वादिष्ट केक और रंगीन सजावट की गई।</a:t>
            </a:r>
            <a:endParaRPr lang="en-US" sz="18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279" y="4925139"/>
            <a:ext cx="4318278" cy="95750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3595" y="624161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गाने और खेल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3595" y="6737152"/>
            <a:ext cx="383964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पार्टी के लिए गाने और खेल चुने गए।</a:t>
            </a:r>
            <a:endParaRPr lang="en-US" sz="1850" dirty="0"/>
          </a:p>
        </p:txBody>
      </p:sp>
      <p:pic>
        <p:nvPicPr>
          <p:cNvPr id="13" name="Picture 12" descr="sns_academy-removebg-previe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" y="91440"/>
            <a:ext cx="1097280" cy="1097280"/>
          </a:xfrm>
          <a:prstGeom prst="rect">
            <a:avLst/>
          </a:prstGeom>
        </p:spPr>
      </p:pic>
      <p:pic>
        <p:nvPicPr>
          <p:cNvPr id="14" name="Picture 13" descr="institution_logo-removebg-previe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41680" y="91440"/>
            <a:ext cx="1097280" cy="10972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198007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जन्मदिन की पार्टी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476381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दोस्तों का आगमन बहुत खुशी लाया। उन्होंने मिलकर केक काटा। सभी ने तोते को उपहार दिए।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345781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बंदर ने नृत्य किया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392453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भालू ने गाना गाया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39126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सबने मिलकर खेल खेले</a:t>
            </a:r>
            <a:endParaRPr lang="en-US" sz="18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761" y="2530197"/>
            <a:ext cx="6185535" cy="4232196"/>
          </a:xfrm>
          <a:prstGeom prst="rect">
            <a:avLst/>
          </a:prstGeom>
        </p:spPr>
      </p:pic>
      <p:pic>
        <p:nvPicPr>
          <p:cNvPr id="8" name="Picture 7" descr="sns_academy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91440"/>
            <a:ext cx="1097280" cy="1097280"/>
          </a:xfrm>
          <a:prstGeom prst="rect">
            <a:avLst/>
          </a:prstGeom>
        </p:spPr>
      </p:pic>
      <p:pic>
        <p:nvPicPr>
          <p:cNvPr id="9" name="Picture 8" descr="institution_logo-removebg-previe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1680" y="91440"/>
            <a:ext cx="1097280" cy="10972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844290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मुख्य घटनाएँ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5026938"/>
            <a:ext cx="4078962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00"/>
              </a:lnSpc>
              <a:buNone/>
            </a:pPr>
            <a:r>
              <a:rPr lang="en-US" sz="6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6200" dirty="0"/>
          </a:p>
        </p:txBody>
      </p:sp>
      <p:sp>
        <p:nvSpPr>
          <p:cNvPr id="5" name="Text 2"/>
          <p:cNvSpPr/>
          <p:nvPr/>
        </p:nvSpPr>
        <p:spPr>
          <a:xfrm>
            <a:off x="1469112" y="611588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मस्ती और खेल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837724" y="6611422"/>
            <a:ext cx="407896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पार्टी में खूब मस्ती हुई। सभी ने साथ में खेल खेले।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5275659" y="5026938"/>
            <a:ext cx="4078962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00"/>
              </a:lnSpc>
              <a:buNone/>
            </a:pPr>
            <a:r>
              <a:rPr lang="en-US" sz="6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6200" dirty="0"/>
          </a:p>
        </p:txBody>
      </p:sp>
      <p:sp>
        <p:nvSpPr>
          <p:cNvPr id="8" name="Text 5"/>
          <p:cNvSpPr/>
          <p:nvPr/>
        </p:nvSpPr>
        <p:spPr>
          <a:xfrm>
            <a:off x="5907048" y="611588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तोते के उपहार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275659" y="6611422"/>
            <a:ext cx="407896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तोते को बहुत सारे सुंदर उपहार मिले।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9713595" y="5026938"/>
            <a:ext cx="4079081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00"/>
              </a:lnSpc>
              <a:buNone/>
            </a:pPr>
            <a:r>
              <a:rPr lang="en-US" sz="6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6200" dirty="0"/>
          </a:p>
        </p:txBody>
      </p:sp>
      <p:sp>
        <p:nvSpPr>
          <p:cNvPr id="11" name="Text 8"/>
          <p:cNvSpPr/>
          <p:nvPr/>
        </p:nvSpPr>
        <p:spPr>
          <a:xfrm>
            <a:off x="10344983" y="611588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धन्यवाद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713595" y="6611422"/>
            <a:ext cx="407908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तोते ने सभी दोस्तों को धन्यवाद दिया।</a:t>
            </a:r>
            <a:endParaRPr lang="en-US" sz="1850" dirty="0"/>
          </a:p>
        </p:txBody>
      </p:sp>
      <p:pic>
        <p:nvPicPr>
          <p:cNvPr id="13" name="Picture 12" descr="sns_academy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91440"/>
            <a:ext cx="1097280" cy="1097280"/>
          </a:xfrm>
          <a:prstGeom prst="rect">
            <a:avLst/>
          </a:prstGeom>
        </p:spPr>
      </p:pic>
      <p:pic>
        <p:nvPicPr>
          <p:cNvPr id="14" name="Picture 13" descr="institution_logo-removebg-previe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1680" y="91440"/>
            <a:ext cx="1097280" cy="10972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869162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कहानी का संदेश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2932152"/>
            <a:ext cx="3614618" cy="1785938"/>
          </a:xfrm>
          <a:prstGeom prst="roundRect">
            <a:avLst>
              <a:gd name="adj" fmla="val 20105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99899" y="319432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दोस्ती का महत्व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99899" y="3689866"/>
            <a:ext cx="309026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सच्चे दोस्त हमेशा साथ देते हैं।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4691658" y="2932152"/>
            <a:ext cx="3614618" cy="1785938"/>
          </a:xfrm>
          <a:prstGeom prst="roundRect">
            <a:avLst>
              <a:gd name="adj" fmla="val 20105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53833" y="319432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जानवरों के प्रति दया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53833" y="3689866"/>
            <a:ext cx="309026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हमें सभी जानवरों से प्यार करना चाहिए।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37724" y="4957405"/>
            <a:ext cx="7468553" cy="1402913"/>
          </a:xfrm>
          <a:prstGeom prst="roundRect">
            <a:avLst>
              <a:gd name="adj" fmla="val 25595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99899" y="521958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जन्मदिन का महत्व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99899" y="5715119"/>
            <a:ext cx="694420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यह खुशी और प्यार का दिन होता है।</a:t>
            </a:r>
            <a:endParaRPr lang="en-US" sz="1850" dirty="0"/>
          </a:p>
        </p:txBody>
      </p:sp>
      <p:pic>
        <p:nvPicPr>
          <p:cNvPr id="13" name="Picture 12" descr="sns_academy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91440"/>
            <a:ext cx="1097280" cy="1097280"/>
          </a:xfrm>
          <a:prstGeom prst="rect">
            <a:avLst/>
          </a:prstGeom>
        </p:spPr>
      </p:pic>
      <p:pic>
        <p:nvPicPr>
          <p:cNvPr id="14" name="Picture 13" descr="institution_logo-removebg-previe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1680" y="91440"/>
            <a:ext cx="1097280" cy="10972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27798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नैतिक शिक्षा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7638" y="2610564"/>
            <a:ext cx="2137529" cy="1357193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88" y="3246358"/>
            <a:ext cx="336590" cy="42076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84482" y="2849880"/>
            <a:ext cx="185451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प्यार और दयालुता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84482" y="3345418"/>
            <a:ext cx="185451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सबके प्रति दयालु बनें।</a:t>
            </a:r>
            <a:endParaRPr lang="en-US" sz="1850" dirty="0"/>
          </a:p>
        </p:txBody>
      </p:sp>
      <p:sp>
        <p:nvSpPr>
          <p:cNvPr id="7" name="Shape 3"/>
          <p:cNvSpPr/>
          <p:nvPr/>
        </p:nvSpPr>
        <p:spPr>
          <a:xfrm>
            <a:off x="5204936" y="3982402"/>
            <a:ext cx="8527971" cy="15240"/>
          </a:xfrm>
          <a:prstGeom prst="roundRect">
            <a:avLst>
              <a:gd name="adj" fmla="val 2356110"/>
            </a:avLst>
          </a:prstGeom>
          <a:solidFill>
            <a:srgbClr val="F2B42D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814" y="4027527"/>
            <a:ext cx="4275058" cy="1357193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988" y="4495681"/>
            <a:ext cx="336590" cy="42076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53187" y="4266843"/>
            <a:ext cx="206537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दोस्तों की मदद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53187" y="4762381"/>
            <a:ext cx="206537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हमेशा दोस्तों का साथ दें।</a:t>
            </a:r>
            <a:endParaRPr lang="en-US" sz="1850" dirty="0"/>
          </a:p>
        </p:txBody>
      </p:sp>
      <p:sp>
        <p:nvSpPr>
          <p:cNvPr id="12" name="Shape 6"/>
          <p:cNvSpPr/>
          <p:nvPr/>
        </p:nvSpPr>
        <p:spPr>
          <a:xfrm>
            <a:off x="6273641" y="5399365"/>
            <a:ext cx="7459266" cy="15240"/>
          </a:xfrm>
          <a:prstGeom prst="roundRect">
            <a:avLst>
              <a:gd name="adj" fmla="val 2356110"/>
            </a:avLst>
          </a:prstGeom>
          <a:solidFill>
            <a:srgbClr val="D7425E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09" y="5444490"/>
            <a:ext cx="6412587" cy="1357193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8107" y="5912644"/>
            <a:ext cx="336590" cy="42076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22012" y="5683806"/>
            <a:ext cx="208157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मिलकर खुशी मनाना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22012" y="6179344"/>
            <a:ext cx="2081570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खुशियों को बांटना सीखें।</a:t>
            </a:r>
            <a:endParaRPr lang="en-US" sz="1850" dirty="0"/>
          </a:p>
        </p:txBody>
      </p:sp>
      <p:pic>
        <p:nvPicPr>
          <p:cNvPr id="17" name="Picture 16" descr="sns_academy-removebg-previe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" y="91440"/>
            <a:ext cx="1097280" cy="1097280"/>
          </a:xfrm>
          <a:prstGeom prst="rect">
            <a:avLst/>
          </a:prstGeom>
        </p:spPr>
      </p:pic>
      <p:pic>
        <p:nvPicPr>
          <p:cNvPr id="18" name="Picture 17" descr="institution_logo-removebg-previe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41680" y="91440"/>
            <a:ext cx="1097280" cy="10972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906429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निष्कर्ष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969419"/>
            <a:ext cx="179427" cy="878562"/>
          </a:xfrm>
          <a:prstGeom prst="roundRect">
            <a:avLst>
              <a:gd name="adj" fmla="val 200121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862524" y="29694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कहानी से सीख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862524" y="3464957"/>
            <a:ext cx="69301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दोस्ती और प्यार जीवन में बहुत जरूरी हैं।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6683097" y="4087297"/>
            <a:ext cx="179427" cy="878562"/>
          </a:xfrm>
          <a:prstGeom prst="roundRect">
            <a:avLst>
              <a:gd name="adj" fmla="val 200121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221498" y="408729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दोस्तों का महत्व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221498" y="4582835"/>
            <a:ext cx="657117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जीवन में सच्चे दोस्त अनमोल होते हैं।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7042190" y="5205174"/>
            <a:ext cx="179427" cy="878562"/>
          </a:xfrm>
          <a:prstGeom prst="roundRect">
            <a:avLst>
              <a:gd name="adj" fmla="val 200121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580590" y="520517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धन्यवाद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580590" y="5700712"/>
            <a:ext cx="621208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सबका साथ देने के लिए धन्यवाद।</a:t>
            </a:r>
            <a:endParaRPr lang="en-US" sz="1850" dirty="0"/>
          </a:p>
        </p:txBody>
      </p:sp>
      <p:pic>
        <p:nvPicPr>
          <p:cNvPr id="13" name="Picture 12" descr="sns_academy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91440"/>
            <a:ext cx="1097280" cy="1097280"/>
          </a:xfrm>
          <a:prstGeom prst="rect">
            <a:avLst/>
          </a:prstGeom>
        </p:spPr>
      </p:pic>
      <p:pic>
        <p:nvPicPr>
          <p:cNvPr id="14" name="Picture 13" descr="institution_logo-removebg-previe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1680" y="91440"/>
            <a:ext cx="1097280" cy="10972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2025-05-29T05:53:18Z</dcterms:created>
  <dcterms:modified xsi:type="dcterms:W3CDTF">2025-05-29T05:53:18Z</dcterms:modified>
</cp:coreProperties>
</file>